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Hagrid Text" panose="020B0604020202020204" charset="0"/>
      <p:regular r:id="rId7"/>
    </p:embeddedFont>
    <p:embeddedFont>
      <p:font typeface="Hagrid Text Bold" panose="020B0604020202020204" charset="0"/>
      <p:regular r:id="rId8"/>
    </p:embeddedFont>
    <p:embeddedFont>
      <p:font typeface="Hagrid Text Thin" panose="020B0604020202020204" charset="0"/>
      <p:regular r:id="rId9"/>
    </p:embeddedFont>
    <p:embeddedFont>
      <p:font typeface="Open Sans Bold" panose="020B0604020202020204" charset="0"/>
      <p:regular r:id="rId10"/>
    </p:embeddedFont>
    <p:embeddedFont>
      <p:font typeface="Open Sans Hebrew" panose="020B0604020202020204" charset="-79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973359" y="-984536"/>
            <a:ext cx="8868301" cy="11011473"/>
          </a:xfrm>
          <a:custGeom>
            <a:avLst/>
            <a:gdLst/>
            <a:ahLst/>
            <a:cxnLst/>
            <a:rect l="l" t="t" r="r" b="b"/>
            <a:pathLst>
              <a:path w="8868301" h="11011473">
                <a:moveTo>
                  <a:pt x="8868301" y="0"/>
                </a:moveTo>
                <a:lnTo>
                  <a:pt x="0" y="0"/>
                </a:lnTo>
                <a:lnTo>
                  <a:pt x="0" y="11011473"/>
                </a:lnTo>
                <a:lnTo>
                  <a:pt x="8868301" y="11011473"/>
                </a:lnTo>
                <a:lnTo>
                  <a:pt x="8868301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750608" cy="2280948"/>
          </a:xfrm>
          <a:custGeom>
            <a:avLst/>
            <a:gdLst/>
            <a:ahLst/>
            <a:cxnLst/>
            <a:rect l="l" t="t" r="r" b="b"/>
            <a:pathLst>
              <a:path w="5750608" h="2280948">
                <a:moveTo>
                  <a:pt x="0" y="0"/>
                </a:moveTo>
                <a:lnTo>
                  <a:pt x="5750608" y="0"/>
                </a:lnTo>
                <a:lnTo>
                  <a:pt x="5750608" y="2280948"/>
                </a:lnTo>
                <a:lnTo>
                  <a:pt x="0" y="2280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717" b="-8539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3634086"/>
            <a:ext cx="11973359" cy="2965527"/>
            <a:chOff x="0" y="0"/>
            <a:chExt cx="3153477" cy="7810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53477" cy="781044"/>
            </a:xfrm>
            <a:custGeom>
              <a:avLst/>
              <a:gdLst/>
              <a:ahLst/>
              <a:cxnLst/>
              <a:rect l="l" t="t" r="r" b="b"/>
              <a:pathLst>
                <a:path w="3153477" h="781044">
                  <a:moveTo>
                    <a:pt x="0" y="0"/>
                  </a:moveTo>
                  <a:lnTo>
                    <a:pt x="3153477" y="0"/>
                  </a:lnTo>
                  <a:lnTo>
                    <a:pt x="3153477" y="781044"/>
                  </a:lnTo>
                  <a:lnTo>
                    <a:pt x="0" y="781044"/>
                  </a:lnTo>
                  <a:close/>
                </a:path>
              </a:pathLst>
            </a:custGeom>
            <a:solidFill>
              <a:srgbClr val="B02C0C">
                <a:alpha val="54902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153477" cy="819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6414" y="7147591"/>
            <a:ext cx="11388388" cy="80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99">
                <a:solidFill>
                  <a:srgbClr val="032870"/>
                </a:solidFill>
                <a:latin typeface="Hagrid Text Thin"/>
                <a:ea typeface="Hagrid Text Thin"/>
                <a:cs typeface="Hagrid Text Thin"/>
                <a:sym typeface="Hagrid Text Thin"/>
              </a:rPr>
              <a:t>Autor(es)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414" y="4359275"/>
            <a:ext cx="10961451" cy="140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Título do trabalho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9641735"/>
            <a:ext cx="18288000" cy="3293316"/>
            <a:chOff x="0" y="0"/>
            <a:chExt cx="24384000" cy="439108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384000" cy="4391088"/>
              <a:chOff x="0" y="0"/>
              <a:chExt cx="4816593" cy="8673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816592" cy="867375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67375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67375"/>
                    </a:lnTo>
                    <a:lnTo>
                      <a:pt x="0" y="8673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4816593" cy="905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363846" y="365862"/>
              <a:ext cx="693468" cy="436266"/>
            </a:xfrm>
            <a:custGeom>
              <a:avLst/>
              <a:gdLst/>
              <a:ahLst/>
              <a:cxnLst/>
              <a:rect l="l" t="t" r="r" b="b"/>
              <a:pathLst>
                <a:path w="693468" h="436266">
                  <a:moveTo>
                    <a:pt x="0" y="0"/>
                  </a:moveTo>
                  <a:lnTo>
                    <a:pt x="693468" y="0"/>
                  </a:lnTo>
                  <a:lnTo>
                    <a:pt x="693468" y="436266"/>
                  </a:lnTo>
                  <a:lnTo>
                    <a:pt x="0" y="436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05346" y="427934"/>
              <a:ext cx="1100977" cy="423188"/>
            </a:xfrm>
            <a:custGeom>
              <a:avLst/>
              <a:gdLst/>
              <a:ahLst/>
              <a:cxnLst/>
              <a:rect l="l" t="t" r="r" b="b"/>
              <a:pathLst>
                <a:path w="1100977" h="423188">
                  <a:moveTo>
                    <a:pt x="0" y="0"/>
                  </a:moveTo>
                  <a:lnTo>
                    <a:pt x="1100978" y="0"/>
                  </a:lnTo>
                  <a:lnTo>
                    <a:pt x="1100978" y="423188"/>
                  </a:lnTo>
                  <a:lnTo>
                    <a:pt x="0" y="423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1784" y="318518"/>
              <a:ext cx="874173" cy="655630"/>
            </a:xfrm>
            <a:custGeom>
              <a:avLst/>
              <a:gdLst/>
              <a:ahLst/>
              <a:cxnLst/>
              <a:rect l="l" t="t" r="r" b="b"/>
              <a:pathLst>
                <a:path w="874173" h="655630">
                  <a:moveTo>
                    <a:pt x="0" y="0"/>
                  </a:moveTo>
                  <a:lnTo>
                    <a:pt x="874173" y="0"/>
                  </a:lnTo>
                  <a:lnTo>
                    <a:pt x="874173" y="655630"/>
                  </a:lnTo>
                  <a:lnTo>
                    <a:pt x="0" y="655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9544185" y="497992"/>
              <a:ext cx="973018" cy="299585"/>
            </a:xfrm>
            <a:custGeom>
              <a:avLst/>
              <a:gdLst/>
              <a:ahLst/>
              <a:cxnLst/>
              <a:rect l="l" t="t" r="r" b="b"/>
              <a:pathLst>
                <a:path w="973018" h="299585">
                  <a:moveTo>
                    <a:pt x="0" y="0"/>
                  </a:moveTo>
                  <a:lnTo>
                    <a:pt x="973018" y="0"/>
                  </a:lnTo>
                  <a:lnTo>
                    <a:pt x="973018" y="299585"/>
                  </a:lnTo>
                  <a:lnTo>
                    <a:pt x="0" y="29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669603" y="482132"/>
              <a:ext cx="1603884" cy="290704"/>
            </a:xfrm>
            <a:custGeom>
              <a:avLst/>
              <a:gdLst/>
              <a:ahLst/>
              <a:cxnLst/>
              <a:rect l="l" t="t" r="r" b="b"/>
              <a:pathLst>
                <a:path w="1603884" h="290704">
                  <a:moveTo>
                    <a:pt x="0" y="0"/>
                  </a:moveTo>
                  <a:lnTo>
                    <a:pt x="1603884" y="0"/>
                  </a:lnTo>
                  <a:lnTo>
                    <a:pt x="1603884" y="290704"/>
                  </a:lnTo>
                  <a:lnTo>
                    <a:pt x="0" y="290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299237" y="446709"/>
              <a:ext cx="988410" cy="314827"/>
            </a:xfrm>
            <a:custGeom>
              <a:avLst/>
              <a:gdLst/>
              <a:ahLst/>
              <a:cxnLst/>
              <a:rect l="l" t="t" r="r" b="b"/>
              <a:pathLst>
                <a:path w="988410" h="314827">
                  <a:moveTo>
                    <a:pt x="0" y="0"/>
                  </a:moveTo>
                  <a:lnTo>
                    <a:pt x="988409" y="0"/>
                  </a:lnTo>
                  <a:lnTo>
                    <a:pt x="988409" y="314827"/>
                  </a:lnTo>
                  <a:lnTo>
                    <a:pt x="0" y="314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359844" y="417469"/>
              <a:ext cx="1081303" cy="360434"/>
            </a:xfrm>
            <a:custGeom>
              <a:avLst/>
              <a:gdLst/>
              <a:ahLst/>
              <a:cxnLst/>
              <a:rect l="l" t="t" r="r" b="b"/>
              <a:pathLst>
                <a:path w="1081303" h="360434">
                  <a:moveTo>
                    <a:pt x="0" y="0"/>
                  </a:moveTo>
                  <a:lnTo>
                    <a:pt x="1081302" y="0"/>
                  </a:lnTo>
                  <a:lnTo>
                    <a:pt x="1081302" y="360435"/>
                  </a:lnTo>
                  <a:lnTo>
                    <a:pt x="0" y="36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543809" y="330823"/>
              <a:ext cx="911366" cy="442013"/>
            </a:xfrm>
            <a:custGeom>
              <a:avLst/>
              <a:gdLst/>
              <a:ahLst/>
              <a:cxnLst/>
              <a:rect l="l" t="t" r="r" b="b"/>
              <a:pathLst>
                <a:path w="911366" h="442013">
                  <a:moveTo>
                    <a:pt x="0" y="0"/>
                  </a:moveTo>
                  <a:lnTo>
                    <a:pt x="911366" y="0"/>
                  </a:lnTo>
                  <a:lnTo>
                    <a:pt x="911366" y="442013"/>
                  </a:lnTo>
                  <a:lnTo>
                    <a:pt x="0" y="442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7531375" y="349964"/>
              <a:ext cx="1886823" cy="482520"/>
            </a:xfrm>
            <a:custGeom>
              <a:avLst/>
              <a:gdLst/>
              <a:ahLst/>
              <a:cxnLst/>
              <a:rect l="l" t="t" r="r" b="b"/>
              <a:pathLst>
                <a:path w="1886823" h="482520">
                  <a:moveTo>
                    <a:pt x="0" y="0"/>
                  </a:moveTo>
                  <a:lnTo>
                    <a:pt x="1886824" y="0"/>
                  </a:lnTo>
                  <a:lnTo>
                    <a:pt x="1886824" y="482520"/>
                  </a:lnTo>
                  <a:lnTo>
                    <a:pt x="0" y="4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933" r="-11317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9430899" y="334890"/>
              <a:ext cx="3996523" cy="449609"/>
            </a:xfrm>
            <a:custGeom>
              <a:avLst/>
              <a:gdLst/>
              <a:ahLst/>
              <a:cxnLst/>
              <a:rect l="l" t="t" r="r" b="b"/>
              <a:pathLst>
                <a:path w="3996523" h="449609">
                  <a:moveTo>
                    <a:pt x="0" y="0"/>
                  </a:moveTo>
                  <a:lnTo>
                    <a:pt x="3996523" y="0"/>
                  </a:lnTo>
                  <a:lnTo>
                    <a:pt x="3996523" y="449609"/>
                  </a:lnTo>
                  <a:lnTo>
                    <a:pt x="0" y="449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3568667" y="228564"/>
              <a:ext cx="581829" cy="569013"/>
            </a:xfrm>
            <a:custGeom>
              <a:avLst/>
              <a:gdLst/>
              <a:ahLst/>
              <a:cxnLst/>
              <a:rect l="l" t="t" r="r" b="b"/>
              <a:pathLst>
                <a:path w="581829" h="569013">
                  <a:moveTo>
                    <a:pt x="0" y="0"/>
                  </a:moveTo>
                  <a:lnTo>
                    <a:pt x="581829" y="0"/>
                  </a:lnTo>
                  <a:lnTo>
                    <a:pt x="581829" y="569013"/>
                  </a:lnTo>
                  <a:lnTo>
                    <a:pt x="0" y="569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3532287" y="456737"/>
              <a:ext cx="1192827" cy="316099"/>
            </a:xfrm>
            <a:custGeom>
              <a:avLst/>
              <a:gdLst/>
              <a:ahLst/>
              <a:cxnLst/>
              <a:rect l="l" t="t" r="r" b="b"/>
              <a:pathLst>
                <a:path w="1192827" h="316099">
                  <a:moveTo>
                    <a:pt x="0" y="0"/>
                  </a:moveTo>
                  <a:lnTo>
                    <a:pt x="1192827" y="0"/>
                  </a:lnTo>
                  <a:lnTo>
                    <a:pt x="1192827" y="316099"/>
                  </a:lnTo>
                  <a:lnTo>
                    <a:pt x="0" y="31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5002662" y="380320"/>
              <a:ext cx="1287147" cy="421808"/>
            </a:xfrm>
            <a:custGeom>
              <a:avLst/>
              <a:gdLst/>
              <a:ahLst/>
              <a:cxnLst/>
              <a:rect l="l" t="t" r="r" b="b"/>
              <a:pathLst>
                <a:path w="1287147" h="421808">
                  <a:moveTo>
                    <a:pt x="0" y="0"/>
                  </a:moveTo>
                  <a:lnTo>
                    <a:pt x="1287147" y="0"/>
                  </a:lnTo>
                  <a:lnTo>
                    <a:pt x="1287147" y="421808"/>
                  </a:lnTo>
                  <a:lnTo>
                    <a:pt x="0" y="421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r="-8278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1784" y="4368"/>
              <a:ext cx="4799316" cy="24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20"/>
                </a:lnSpc>
              </a:pPr>
              <a:r>
                <a:rPr lang="en-US" sz="1000">
                  <a:solidFill>
                    <a:srgbClr val="141414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Realização: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544185" y="26593"/>
              <a:ext cx="3382252" cy="251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2"/>
                </a:lnSpc>
              </a:pPr>
              <a:r>
                <a:rPr lang="en-US" sz="1100">
                  <a:solidFill>
                    <a:srgbClr val="141414"/>
                  </a:solidFill>
                  <a:latin typeface="Open Sans Hebrew"/>
                  <a:ea typeface="Open Sans Hebrew"/>
                  <a:cs typeface="Open Sans Hebrew"/>
                  <a:sym typeface="Open Sans Hebrew"/>
                </a:rPr>
                <a:t>Apoio: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393" y="1524000"/>
            <a:ext cx="16544907" cy="361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NÃO </a:t>
            </a: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TEMOS UM LIMITE PARA O NÚMERO DE SLIDES DE APRESENTAÇÃO.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É IMPORTANTE QUE SUA APRESENTAÇÃO CONTEMPLE TODOS AS SEÇÕES DO TRABALHO (REFERÊNCIAL TEÓRICO, METODOLOGIA, RESULTADOS E DISCUSSÃO, CONSIDERAÇÕES FINAIS E REFERÊNCIAS)</a:t>
            </a:r>
          </a:p>
        </p:txBody>
      </p:sp>
      <p:sp>
        <p:nvSpPr>
          <p:cNvPr id="3" name="Freeform 3"/>
          <p:cNvSpPr/>
          <p:nvPr/>
        </p:nvSpPr>
        <p:spPr>
          <a:xfrm>
            <a:off x="15985329" y="-218683"/>
            <a:ext cx="5507805" cy="6838857"/>
          </a:xfrm>
          <a:custGeom>
            <a:avLst/>
            <a:gdLst/>
            <a:ahLst/>
            <a:cxnLst/>
            <a:rect l="l" t="t" r="r" b="b"/>
            <a:pathLst>
              <a:path w="5507805" h="6838857">
                <a:moveTo>
                  <a:pt x="0" y="0"/>
                </a:moveTo>
                <a:lnTo>
                  <a:pt x="5507804" y="0"/>
                </a:lnTo>
                <a:lnTo>
                  <a:pt x="5507804" y="6838857"/>
                </a:lnTo>
                <a:lnTo>
                  <a:pt x="0" y="683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48107" y="5568580"/>
            <a:ext cx="14870948" cy="36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PARA CRIAR MAIS PÁGINAS, BASTA DUPLICAR A PÁGINA DO SLIDE. 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 APRESENTAÇÃO PODE CONTER GRÁFICOS, TABELAS E IMAGENS.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AS LOGOS CONTIDAS NO RODAPÉ DO SLIDE</a:t>
            </a:r>
            <a:r>
              <a:rPr lang="en-US" sz="3999">
                <a:solidFill>
                  <a:srgbClr val="000000"/>
                </a:solidFill>
                <a:latin typeface="Hagrid Text Thin"/>
                <a:ea typeface="Hagrid Text Thin"/>
                <a:cs typeface="Hagrid Text Thin"/>
                <a:sym typeface="Hagrid Text Thin"/>
              </a:rPr>
              <a:t> </a:t>
            </a:r>
            <a:r>
              <a:rPr lang="en-US" sz="3999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NÃO PODEM </a:t>
            </a: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SER REMOVIDAS</a:t>
            </a:r>
          </a:p>
        </p:txBody>
      </p:sp>
      <p:sp>
        <p:nvSpPr>
          <p:cNvPr id="5" name="Freeform 5"/>
          <p:cNvSpPr/>
          <p:nvPr/>
        </p:nvSpPr>
        <p:spPr>
          <a:xfrm>
            <a:off x="-2966905" y="3740025"/>
            <a:ext cx="5272731" cy="6546975"/>
          </a:xfrm>
          <a:custGeom>
            <a:avLst/>
            <a:gdLst/>
            <a:ahLst/>
            <a:cxnLst/>
            <a:rect l="l" t="t" r="r" b="b"/>
            <a:pathLst>
              <a:path w="5272731" h="6546975">
                <a:moveTo>
                  <a:pt x="0" y="0"/>
                </a:moveTo>
                <a:lnTo>
                  <a:pt x="5272731" y="0"/>
                </a:lnTo>
                <a:lnTo>
                  <a:pt x="5272731" y="6546975"/>
                </a:lnTo>
                <a:lnTo>
                  <a:pt x="0" y="654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0" y="9641735"/>
            <a:ext cx="18288000" cy="3293316"/>
            <a:chOff x="0" y="0"/>
            <a:chExt cx="24384000" cy="439108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4391088"/>
              <a:chOff x="0" y="0"/>
              <a:chExt cx="4816593" cy="8673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867375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67375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67375"/>
                    </a:lnTo>
                    <a:lnTo>
                      <a:pt x="0" y="8673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16593" cy="905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3363846" y="365862"/>
              <a:ext cx="693468" cy="436266"/>
            </a:xfrm>
            <a:custGeom>
              <a:avLst/>
              <a:gdLst/>
              <a:ahLst/>
              <a:cxnLst/>
              <a:rect l="l" t="t" r="r" b="b"/>
              <a:pathLst>
                <a:path w="693468" h="436266">
                  <a:moveTo>
                    <a:pt x="0" y="0"/>
                  </a:moveTo>
                  <a:lnTo>
                    <a:pt x="693468" y="0"/>
                  </a:lnTo>
                  <a:lnTo>
                    <a:pt x="693468" y="436266"/>
                  </a:lnTo>
                  <a:lnTo>
                    <a:pt x="0" y="436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05346" y="427934"/>
              <a:ext cx="1100977" cy="423188"/>
            </a:xfrm>
            <a:custGeom>
              <a:avLst/>
              <a:gdLst/>
              <a:ahLst/>
              <a:cxnLst/>
              <a:rect l="l" t="t" r="r" b="b"/>
              <a:pathLst>
                <a:path w="1100977" h="423188">
                  <a:moveTo>
                    <a:pt x="0" y="0"/>
                  </a:moveTo>
                  <a:lnTo>
                    <a:pt x="1100978" y="0"/>
                  </a:lnTo>
                  <a:lnTo>
                    <a:pt x="1100978" y="423188"/>
                  </a:lnTo>
                  <a:lnTo>
                    <a:pt x="0" y="423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1784" y="318518"/>
              <a:ext cx="874173" cy="655630"/>
            </a:xfrm>
            <a:custGeom>
              <a:avLst/>
              <a:gdLst/>
              <a:ahLst/>
              <a:cxnLst/>
              <a:rect l="l" t="t" r="r" b="b"/>
              <a:pathLst>
                <a:path w="874173" h="655630">
                  <a:moveTo>
                    <a:pt x="0" y="0"/>
                  </a:moveTo>
                  <a:lnTo>
                    <a:pt x="874173" y="0"/>
                  </a:lnTo>
                  <a:lnTo>
                    <a:pt x="874173" y="655630"/>
                  </a:lnTo>
                  <a:lnTo>
                    <a:pt x="0" y="655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9544185" y="497992"/>
              <a:ext cx="973018" cy="299585"/>
            </a:xfrm>
            <a:custGeom>
              <a:avLst/>
              <a:gdLst/>
              <a:ahLst/>
              <a:cxnLst/>
              <a:rect l="l" t="t" r="r" b="b"/>
              <a:pathLst>
                <a:path w="973018" h="299585">
                  <a:moveTo>
                    <a:pt x="0" y="0"/>
                  </a:moveTo>
                  <a:lnTo>
                    <a:pt x="973018" y="0"/>
                  </a:lnTo>
                  <a:lnTo>
                    <a:pt x="973018" y="299585"/>
                  </a:lnTo>
                  <a:lnTo>
                    <a:pt x="0" y="29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669603" y="482132"/>
              <a:ext cx="1603884" cy="290704"/>
            </a:xfrm>
            <a:custGeom>
              <a:avLst/>
              <a:gdLst/>
              <a:ahLst/>
              <a:cxnLst/>
              <a:rect l="l" t="t" r="r" b="b"/>
              <a:pathLst>
                <a:path w="1603884" h="290704">
                  <a:moveTo>
                    <a:pt x="0" y="0"/>
                  </a:moveTo>
                  <a:lnTo>
                    <a:pt x="1603884" y="0"/>
                  </a:lnTo>
                  <a:lnTo>
                    <a:pt x="1603884" y="290704"/>
                  </a:lnTo>
                  <a:lnTo>
                    <a:pt x="0" y="290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99237" y="446709"/>
              <a:ext cx="988410" cy="314827"/>
            </a:xfrm>
            <a:custGeom>
              <a:avLst/>
              <a:gdLst/>
              <a:ahLst/>
              <a:cxnLst/>
              <a:rect l="l" t="t" r="r" b="b"/>
              <a:pathLst>
                <a:path w="988410" h="314827">
                  <a:moveTo>
                    <a:pt x="0" y="0"/>
                  </a:moveTo>
                  <a:lnTo>
                    <a:pt x="988409" y="0"/>
                  </a:lnTo>
                  <a:lnTo>
                    <a:pt x="988409" y="314827"/>
                  </a:lnTo>
                  <a:lnTo>
                    <a:pt x="0" y="314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359844" y="417469"/>
              <a:ext cx="1081303" cy="360434"/>
            </a:xfrm>
            <a:custGeom>
              <a:avLst/>
              <a:gdLst/>
              <a:ahLst/>
              <a:cxnLst/>
              <a:rect l="l" t="t" r="r" b="b"/>
              <a:pathLst>
                <a:path w="1081303" h="360434">
                  <a:moveTo>
                    <a:pt x="0" y="0"/>
                  </a:moveTo>
                  <a:lnTo>
                    <a:pt x="1081302" y="0"/>
                  </a:lnTo>
                  <a:lnTo>
                    <a:pt x="1081302" y="360435"/>
                  </a:lnTo>
                  <a:lnTo>
                    <a:pt x="0" y="36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6543809" y="330823"/>
              <a:ext cx="911366" cy="442013"/>
            </a:xfrm>
            <a:custGeom>
              <a:avLst/>
              <a:gdLst/>
              <a:ahLst/>
              <a:cxnLst/>
              <a:rect l="l" t="t" r="r" b="b"/>
              <a:pathLst>
                <a:path w="911366" h="442013">
                  <a:moveTo>
                    <a:pt x="0" y="0"/>
                  </a:moveTo>
                  <a:lnTo>
                    <a:pt x="911366" y="0"/>
                  </a:lnTo>
                  <a:lnTo>
                    <a:pt x="911366" y="442013"/>
                  </a:lnTo>
                  <a:lnTo>
                    <a:pt x="0" y="442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7531375" y="349964"/>
              <a:ext cx="1886823" cy="482520"/>
            </a:xfrm>
            <a:custGeom>
              <a:avLst/>
              <a:gdLst/>
              <a:ahLst/>
              <a:cxnLst/>
              <a:rect l="l" t="t" r="r" b="b"/>
              <a:pathLst>
                <a:path w="1886823" h="482520">
                  <a:moveTo>
                    <a:pt x="0" y="0"/>
                  </a:moveTo>
                  <a:lnTo>
                    <a:pt x="1886824" y="0"/>
                  </a:lnTo>
                  <a:lnTo>
                    <a:pt x="1886824" y="482520"/>
                  </a:lnTo>
                  <a:lnTo>
                    <a:pt x="0" y="4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933" r="-11317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9430899" y="334890"/>
              <a:ext cx="3996523" cy="449609"/>
            </a:xfrm>
            <a:custGeom>
              <a:avLst/>
              <a:gdLst/>
              <a:ahLst/>
              <a:cxnLst/>
              <a:rect l="l" t="t" r="r" b="b"/>
              <a:pathLst>
                <a:path w="3996523" h="449609">
                  <a:moveTo>
                    <a:pt x="0" y="0"/>
                  </a:moveTo>
                  <a:lnTo>
                    <a:pt x="3996523" y="0"/>
                  </a:lnTo>
                  <a:lnTo>
                    <a:pt x="3996523" y="449609"/>
                  </a:lnTo>
                  <a:lnTo>
                    <a:pt x="0" y="449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3568667" y="228564"/>
              <a:ext cx="581829" cy="569013"/>
            </a:xfrm>
            <a:custGeom>
              <a:avLst/>
              <a:gdLst/>
              <a:ahLst/>
              <a:cxnLst/>
              <a:rect l="l" t="t" r="r" b="b"/>
              <a:pathLst>
                <a:path w="581829" h="569013">
                  <a:moveTo>
                    <a:pt x="0" y="0"/>
                  </a:moveTo>
                  <a:lnTo>
                    <a:pt x="581829" y="0"/>
                  </a:lnTo>
                  <a:lnTo>
                    <a:pt x="581829" y="569013"/>
                  </a:lnTo>
                  <a:lnTo>
                    <a:pt x="0" y="569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532287" y="456737"/>
              <a:ext cx="1192827" cy="316099"/>
            </a:xfrm>
            <a:custGeom>
              <a:avLst/>
              <a:gdLst/>
              <a:ahLst/>
              <a:cxnLst/>
              <a:rect l="l" t="t" r="r" b="b"/>
              <a:pathLst>
                <a:path w="1192827" h="316099">
                  <a:moveTo>
                    <a:pt x="0" y="0"/>
                  </a:moveTo>
                  <a:lnTo>
                    <a:pt x="1192827" y="0"/>
                  </a:lnTo>
                  <a:lnTo>
                    <a:pt x="1192827" y="316099"/>
                  </a:lnTo>
                  <a:lnTo>
                    <a:pt x="0" y="31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002662" y="380320"/>
              <a:ext cx="1287147" cy="421808"/>
            </a:xfrm>
            <a:custGeom>
              <a:avLst/>
              <a:gdLst/>
              <a:ahLst/>
              <a:cxnLst/>
              <a:rect l="l" t="t" r="r" b="b"/>
              <a:pathLst>
                <a:path w="1287147" h="421808">
                  <a:moveTo>
                    <a:pt x="0" y="0"/>
                  </a:moveTo>
                  <a:lnTo>
                    <a:pt x="1287147" y="0"/>
                  </a:lnTo>
                  <a:lnTo>
                    <a:pt x="1287147" y="421808"/>
                  </a:lnTo>
                  <a:lnTo>
                    <a:pt x="0" y="421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8278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1784" y="4368"/>
              <a:ext cx="4799316" cy="24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20"/>
                </a:lnSpc>
              </a:pPr>
              <a:r>
                <a:rPr lang="en-US" sz="1000">
                  <a:solidFill>
                    <a:srgbClr val="141414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Realização: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544185" y="26593"/>
              <a:ext cx="3382252" cy="251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2"/>
                </a:lnSpc>
              </a:pPr>
              <a:r>
                <a:rPr lang="en-US" sz="1100">
                  <a:solidFill>
                    <a:srgbClr val="141414"/>
                  </a:solidFill>
                  <a:latin typeface="Open Sans Hebrew"/>
                  <a:ea typeface="Open Sans Hebrew"/>
                  <a:cs typeface="Open Sans Hebrew"/>
                  <a:sym typeface="Open Sans Hebrew"/>
                </a:rPr>
                <a:t>Apoio:</a:t>
              </a: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:a16="http://schemas.microsoft.com/office/drawing/2014/main" id="{A9A4975E-BBE0-6A3F-C1EF-679DA6A417F1}"/>
              </a:ext>
            </a:extLst>
          </p:cNvPr>
          <p:cNvSpPr txBox="1"/>
          <p:nvPr/>
        </p:nvSpPr>
        <p:spPr>
          <a:xfrm>
            <a:off x="284278" y="-171450"/>
            <a:ext cx="398292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pt-BR" sz="9200" dirty="0">
                <a:solidFill>
                  <a:srgbClr val="03287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393" y="1524000"/>
            <a:ext cx="16544907" cy="361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NÃO </a:t>
            </a: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TEMOS UM LIMITE PARA O NÚMERO DE SLIDES DE APRESENTAÇÃO.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É IMPORTANTE QUE SUA APRESENTAÇÃO CONTEMPLE TODOS AS SEÇÕES DO TRABALHO (REFERÊNCIAL TEÓRICO, METODOLOGIA, RESULTADOS E DISCUSSÃO, CONSIDERAÇÕES FINAIS E REFERÊNCIAS)</a:t>
            </a:r>
          </a:p>
        </p:txBody>
      </p:sp>
      <p:sp>
        <p:nvSpPr>
          <p:cNvPr id="3" name="Freeform 3"/>
          <p:cNvSpPr/>
          <p:nvPr/>
        </p:nvSpPr>
        <p:spPr>
          <a:xfrm>
            <a:off x="15985329" y="-218683"/>
            <a:ext cx="5507805" cy="6838857"/>
          </a:xfrm>
          <a:custGeom>
            <a:avLst/>
            <a:gdLst/>
            <a:ahLst/>
            <a:cxnLst/>
            <a:rect l="l" t="t" r="r" b="b"/>
            <a:pathLst>
              <a:path w="5507805" h="6838857">
                <a:moveTo>
                  <a:pt x="0" y="0"/>
                </a:moveTo>
                <a:lnTo>
                  <a:pt x="5507804" y="0"/>
                </a:lnTo>
                <a:lnTo>
                  <a:pt x="5507804" y="6838857"/>
                </a:lnTo>
                <a:lnTo>
                  <a:pt x="0" y="683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48107" y="5568580"/>
            <a:ext cx="14870948" cy="36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PARA CRIAR MAIS PÁGINAS, BASTA DUPLICAR A PÁGINA DO SLIDE. 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 APRESENTAÇÃO PODE CONTER GRÁFICOS, TABELAS E IMAGENS.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AS LOGOS CONTIDAS NO RODAPÉ DO SLIDE</a:t>
            </a:r>
            <a:r>
              <a:rPr lang="en-US" sz="3999">
                <a:solidFill>
                  <a:srgbClr val="000000"/>
                </a:solidFill>
                <a:latin typeface="Hagrid Text Thin"/>
                <a:ea typeface="Hagrid Text Thin"/>
                <a:cs typeface="Hagrid Text Thin"/>
                <a:sym typeface="Hagrid Text Thin"/>
              </a:rPr>
              <a:t> </a:t>
            </a:r>
            <a:r>
              <a:rPr lang="en-US" sz="3999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NÃO PODEM </a:t>
            </a: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SER REMOVIDAS</a:t>
            </a:r>
          </a:p>
        </p:txBody>
      </p:sp>
      <p:sp>
        <p:nvSpPr>
          <p:cNvPr id="5" name="Freeform 5"/>
          <p:cNvSpPr/>
          <p:nvPr/>
        </p:nvSpPr>
        <p:spPr>
          <a:xfrm>
            <a:off x="-2966905" y="3740025"/>
            <a:ext cx="5272731" cy="6546975"/>
          </a:xfrm>
          <a:custGeom>
            <a:avLst/>
            <a:gdLst/>
            <a:ahLst/>
            <a:cxnLst/>
            <a:rect l="l" t="t" r="r" b="b"/>
            <a:pathLst>
              <a:path w="5272731" h="6546975">
                <a:moveTo>
                  <a:pt x="0" y="0"/>
                </a:moveTo>
                <a:lnTo>
                  <a:pt x="5272731" y="0"/>
                </a:lnTo>
                <a:lnTo>
                  <a:pt x="5272731" y="6546975"/>
                </a:lnTo>
                <a:lnTo>
                  <a:pt x="0" y="654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0" y="9641735"/>
            <a:ext cx="18288000" cy="3293316"/>
            <a:chOff x="0" y="0"/>
            <a:chExt cx="24384000" cy="439108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4391088"/>
              <a:chOff x="0" y="0"/>
              <a:chExt cx="4816593" cy="8673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867375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67375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67375"/>
                    </a:lnTo>
                    <a:lnTo>
                      <a:pt x="0" y="8673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16593" cy="905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3363846" y="365862"/>
              <a:ext cx="693468" cy="436266"/>
            </a:xfrm>
            <a:custGeom>
              <a:avLst/>
              <a:gdLst/>
              <a:ahLst/>
              <a:cxnLst/>
              <a:rect l="l" t="t" r="r" b="b"/>
              <a:pathLst>
                <a:path w="693468" h="436266">
                  <a:moveTo>
                    <a:pt x="0" y="0"/>
                  </a:moveTo>
                  <a:lnTo>
                    <a:pt x="693468" y="0"/>
                  </a:lnTo>
                  <a:lnTo>
                    <a:pt x="693468" y="436266"/>
                  </a:lnTo>
                  <a:lnTo>
                    <a:pt x="0" y="436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05346" y="427934"/>
              <a:ext cx="1100977" cy="423188"/>
            </a:xfrm>
            <a:custGeom>
              <a:avLst/>
              <a:gdLst/>
              <a:ahLst/>
              <a:cxnLst/>
              <a:rect l="l" t="t" r="r" b="b"/>
              <a:pathLst>
                <a:path w="1100977" h="423188">
                  <a:moveTo>
                    <a:pt x="0" y="0"/>
                  </a:moveTo>
                  <a:lnTo>
                    <a:pt x="1100978" y="0"/>
                  </a:lnTo>
                  <a:lnTo>
                    <a:pt x="1100978" y="423188"/>
                  </a:lnTo>
                  <a:lnTo>
                    <a:pt x="0" y="423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1784" y="318518"/>
              <a:ext cx="874173" cy="655630"/>
            </a:xfrm>
            <a:custGeom>
              <a:avLst/>
              <a:gdLst/>
              <a:ahLst/>
              <a:cxnLst/>
              <a:rect l="l" t="t" r="r" b="b"/>
              <a:pathLst>
                <a:path w="874173" h="655630">
                  <a:moveTo>
                    <a:pt x="0" y="0"/>
                  </a:moveTo>
                  <a:lnTo>
                    <a:pt x="874173" y="0"/>
                  </a:lnTo>
                  <a:lnTo>
                    <a:pt x="874173" y="655630"/>
                  </a:lnTo>
                  <a:lnTo>
                    <a:pt x="0" y="655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9544185" y="497992"/>
              <a:ext cx="973018" cy="299585"/>
            </a:xfrm>
            <a:custGeom>
              <a:avLst/>
              <a:gdLst/>
              <a:ahLst/>
              <a:cxnLst/>
              <a:rect l="l" t="t" r="r" b="b"/>
              <a:pathLst>
                <a:path w="973018" h="299585">
                  <a:moveTo>
                    <a:pt x="0" y="0"/>
                  </a:moveTo>
                  <a:lnTo>
                    <a:pt x="973018" y="0"/>
                  </a:lnTo>
                  <a:lnTo>
                    <a:pt x="973018" y="299585"/>
                  </a:lnTo>
                  <a:lnTo>
                    <a:pt x="0" y="29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669603" y="482132"/>
              <a:ext cx="1603884" cy="290704"/>
            </a:xfrm>
            <a:custGeom>
              <a:avLst/>
              <a:gdLst/>
              <a:ahLst/>
              <a:cxnLst/>
              <a:rect l="l" t="t" r="r" b="b"/>
              <a:pathLst>
                <a:path w="1603884" h="290704">
                  <a:moveTo>
                    <a:pt x="0" y="0"/>
                  </a:moveTo>
                  <a:lnTo>
                    <a:pt x="1603884" y="0"/>
                  </a:lnTo>
                  <a:lnTo>
                    <a:pt x="1603884" y="290704"/>
                  </a:lnTo>
                  <a:lnTo>
                    <a:pt x="0" y="290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99237" y="446709"/>
              <a:ext cx="988410" cy="314827"/>
            </a:xfrm>
            <a:custGeom>
              <a:avLst/>
              <a:gdLst/>
              <a:ahLst/>
              <a:cxnLst/>
              <a:rect l="l" t="t" r="r" b="b"/>
              <a:pathLst>
                <a:path w="988410" h="314827">
                  <a:moveTo>
                    <a:pt x="0" y="0"/>
                  </a:moveTo>
                  <a:lnTo>
                    <a:pt x="988409" y="0"/>
                  </a:lnTo>
                  <a:lnTo>
                    <a:pt x="988409" y="314827"/>
                  </a:lnTo>
                  <a:lnTo>
                    <a:pt x="0" y="314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359844" y="417469"/>
              <a:ext cx="1081303" cy="360434"/>
            </a:xfrm>
            <a:custGeom>
              <a:avLst/>
              <a:gdLst/>
              <a:ahLst/>
              <a:cxnLst/>
              <a:rect l="l" t="t" r="r" b="b"/>
              <a:pathLst>
                <a:path w="1081303" h="360434">
                  <a:moveTo>
                    <a:pt x="0" y="0"/>
                  </a:moveTo>
                  <a:lnTo>
                    <a:pt x="1081302" y="0"/>
                  </a:lnTo>
                  <a:lnTo>
                    <a:pt x="1081302" y="360435"/>
                  </a:lnTo>
                  <a:lnTo>
                    <a:pt x="0" y="36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6543809" y="330823"/>
              <a:ext cx="911366" cy="442013"/>
            </a:xfrm>
            <a:custGeom>
              <a:avLst/>
              <a:gdLst/>
              <a:ahLst/>
              <a:cxnLst/>
              <a:rect l="l" t="t" r="r" b="b"/>
              <a:pathLst>
                <a:path w="911366" h="442013">
                  <a:moveTo>
                    <a:pt x="0" y="0"/>
                  </a:moveTo>
                  <a:lnTo>
                    <a:pt x="911366" y="0"/>
                  </a:lnTo>
                  <a:lnTo>
                    <a:pt x="911366" y="442013"/>
                  </a:lnTo>
                  <a:lnTo>
                    <a:pt x="0" y="442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7531375" y="349964"/>
              <a:ext cx="1886823" cy="482520"/>
            </a:xfrm>
            <a:custGeom>
              <a:avLst/>
              <a:gdLst/>
              <a:ahLst/>
              <a:cxnLst/>
              <a:rect l="l" t="t" r="r" b="b"/>
              <a:pathLst>
                <a:path w="1886823" h="482520">
                  <a:moveTo>
                    <a:pt x="0" y="0"/>
                  </a:moveTo>
                  <a:lnTo>
                    <a:pt x="1886824" y="0"/>
                  </a:lnTo>
                  <a:lnTo>
                    <a:pt x="1886824" y="482520"/>
                  </a:lnTo>
                  <a:lnTo>
                    <a:pt x="0" y="4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933" r="-11317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9430899" y="334890"/>
              <a:ext cx="3996523" cy="449609"/>
            </a:xfrm>
            <a:custGeom>
              <a:avLst/>
              <a:gdLst/>
              <a:ahLst/>
              <a:cxnLst/>
              <a:rect l="l" t="t" r="r" b="b"/>
              <a:pathLst>
                <a:path w="3996523" h="449609">
                  <a:moveTo>
                    <a:pt x="0" y="0"/>
                  </a:moveTo>
                  <a:lnTo>
                    <a:pt x="3996523" y="0"/>
                  </a:lnTo>
                  <a:lnTo>
                    <a:pt x="3996523" y="449609"/>
                  </a:lnTo>
                  <a:lnTo>
                    <a:pt x="0" y="449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3568667" y="228564"/>
              <a:ext cx="581829" cy="569013"/>
            </a:xfrm>
            <a:custGeom>
              <a:avLst/>
              <a:gdLst/>
              <a:ahLst/>
              <a:cxnLst/>
              <a:rect l="l" t="t" r="r" b="b"/>
              <a:pathLst>
                <a:path w="581829" h="569013">
                  <a:moveTo>
                    <a:pt x="0" y="0"/>
                  </a:moveTo>
                  <a:lnTo>
                    <a:pt x="581829" y="0"/>
                  </a:lnTo>
                  <a:lnTo>
                    <a:pt x="581829" y="569013"/>
                  </a:lnTo>
                  <a:lnTo>
                    <a:pt x="0" y="569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532287" y="456737"/>
              <a:ext cx="1192827" cy="316099"/>
            </a:xfrm>
            <a:custGeom>
              <a:avLst/>
              <a:gdLst/>
              <a:ahLst/>
              <a:cxnLst/>
              <a:rect l="l" t="t" r="r" b="b"/>
              <a:pathLst>
                <a:path w="1192827" h="316099">
                  <a:moveTo>
                    <a:pt x="0" y="0"/>
                  </a:moveTo>
                  <a:lnTo>
                    <a:pt x="1192827" y="0"/>
                  </a:lnTo>
                  <a:lnTo>
                    <a:pt x="1192827" y="316099"/>
                  </a:lnTo>
                  <a:lnTo>
                    <a:pt x="0" y="31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002662" y="380320"/>
              <a:ext cx="1287147" cy="421808"/>
            </a:xfrm>
            <a:custGeom>
              <a:avLst/>
              <a:gdLst/>
              <a:ahLst/>
              <a:cxnLst/>
              <a:rect l="l" t="t" r="r" b="b"/>
              <a:pathLst>
                <a:path w="1287147" h="421808">
                  <a:moveTo>
                    <a:pt x="0" y="0"/>
                  </a:moveTo>
                  <a:lnTo>
                    <a:pt x="1287147" y="0"/>
                  </a:lnTo>
                  <a:lnTo>
                    <a:pt x="1287147" y="421808"/>
                  </a:lnTo>
                  <a:lnTo>
                    <a:pt x="0" y="421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8278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1784" y="4368"/>
              <a:ext cx="4799316" cy="24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20"/>
                </a:lnSpc>
              </a:pPr>
              <a:r>
                <a:rPr lang="en-US" sz="1000">
                  <a:solidFill>
                    <a:srgbClr val="141414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Realização: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544185" y="26593"/>
              <a:ext cx="3382252" cy="251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2"/>
                </a:lnSpc>
              </a:pPr>
              <a:r>
                <a:rPr lang="en-US" sz="1100">
                  <a:solidFill>
                    <a:srgbClr val="141414"/>
                  </a:solidFill>
                  <a:latin typeface="Open Sans Hebrew"/>
                  <a:ea typeface="Open Sans Hebrew"/>
                  <a:cs typeface="Open Sans Hebrew"/>
                  <a:sym typeface="Open Sans Hebrew"/>
                </a:rPr>
                <a:t>Apoio: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C1FD58FB-9881-9AA1-3F61-EFDE34D90B0A}"/>
              </a:ext>
            </a:extLst>
          </p:cNvPr>
          <p:cNvSpPr txBox="1"/>
          <p:nvPr/>
        </p:nvSpPr>
        <p:spPr>
          <a:xfrm>
            <a:off x="284278" y="-171450"/>
            <a:ext cx="398292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pt-BR" sz="9200" dirty="0">
                <a:solidFill>
                  <a:srgbClr val="03287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393" y="1524000"/>
            <a:ext cx="16544907" cy="361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NÃO </a:t>
            </a: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TEMOS UM LIMITE PARA O NÚMERO DE SLIDES DE APRESENTAÇÃO.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É IMPORTANTE QUE SUA APRESENTAÇÃO CONTEMPLE TODOS AS SEÇÕES DO TRABALHO (REFERÊNCIAL TEÓRICO, METODOLOGIA, RESULTADOS E DISCUSSÃO, CONSIDERAÇÕES FINAIS E REFERÊNCIAS)</a:t>
            </a:r>
          </a:p>
        </p:txBody>
      </p:sp>
      <p:sp>
        <p:nvSpPr>
          <p:cNvPr id="3" name="Freeform 3"/>
          <p:cNvSpPr/>
          <p:nvPr/>
        </p:nvSpPr>
        <p:spPr>
          <a:xfrm>
            <a:off x="15985329" y="-218683"/>
            <a:ext cx="5507805" cy="6838857"/>
          </a:xfrm>
          <a:custGeom>
            <a:avLst/>
            <a:gdLst/>
            <a:ahLst/>
            <a:cxnLst/>
            <a:rect l="l" t="t" r="r" b="b"/>
            <a:pathLst>
              <a:path w="5507805" h="6838857">
                <a:moveTo>
                  <a:pt x="0" y="0"/>
                </a:moveTo>
                <a:lnTo>
                  <a:pt x="5507804" y="0"/>
                </a:lnTo>
                <a:lnTo>
                  <a:pt x="5507804" y="6838857"/>
                </a:lnTo>
                <a:lnTo>
                  <a:pt x="0" y="683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48107" y="5568580"/>
            <a:ext cx="14870948" cy="36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PARA CRIAR MAIS PÁGINAS, BASTA DUPLICAR A PÁGINA DO SLIDE. 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 APRESENTAÇÃO PODE CONTER GRÁFICOS, TABELAS E IMAGENS.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AS LOGOS CONTIDAS NO RODAPÉ DO SLIDE</a:t>
            </a:r>
            <a:r>
              <a:rPr lang="en-US" sz="3999">
                <a:solidFill>
                  <a:srgbClr val="000000"/>
                </a:solidFill>
                <a:latin typeface="Hagrid Text Thin"/>
                <a:ea typeface="Hagrid Text Thin"/>
                <a:cs typeface="Hagrid Text Thin"/>
                <a:sym typeface="Hagrid Text Thin"/>
              </a:rPr>
              <a:t> </a:t>
            </a:r>
            <a:r>
              <a:rPr lang="en-US" sz="3999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NÃO PODEM </a:t>
            </a: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SER REMOVIDAS</a:t>
            </a:r>
          </a:p>
        </p:txBody>
      </p:sp>
      <p:sp>
        <p:nvSpPr>
          <p:cNvPr id="5" name="Freeform 5"/>
          <p:cNvSpPr/>
          <p:nvPr/>
        </p:nvSpPr>
        <p:spPr>
          <a:xfrm>
            <a:off x="-2966905" y="3740025"/>
            <a:ext cx="5272731" cy="6546975"/>
          </a:xfrm>
          <a:custGeom>
            <a:avLst/>
            <a:gdLst/>
            <a:ahLst/>
            <a:cxnLst/>
            <a:rect l="l" t="t" r="r" b="b"/>
            <a:pathLst>
              <a:path w="5272731" h="6546975">
                <a:moveTo>
                  <a:pt x="0" y="0"/>
                </a:moveTo>
                <a:lnTo>
                  <a:pt x="5272731" y="0"/>
                </a:lnTo>
                <a:lnTo>
                  <a:pt x="5272731" y="6546975"/>
                </a:lnTo>
                <a:lnTo>
                  <a:pt x="0" y="654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0" y="9641735"/>
            <a:ext cx="18288000" cy="3293316"/>
            <a:chOff x="0" y="0"/>
            <a:chExt cx="24384000" cy="439108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4391088"/>
              <a:chOff x="0" y="0"/>
              <a:chExt cx="4816593" cy="8673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867375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67375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67375"/>
                    </a:lnTo>
                    <a:lnTo>
                      <a:pt x="0" y="8673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16593" cy="905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3363846" y="365862"/>
              <a:ext cx="693468" cy="436266"/>
            </a:xfrm>
            <a:custGeom>
              <a:avLst/>
              <a:gdLst/>
              <a:ahLst/>
              <a:cxnLst/>
              <a:rect l="l" t="t" r="r" b="b"/>
              <a:pathLst>
                <a:path w="693468" h="436266">
                  <a:moveTo>
                    <a:pt x="0" y="0"/>
                  </a:moveTo>
                  <a:lnTo>
                    <a:pt x="693468" y="0"/>
                  </a:lnTo>
                  <a:lnTo>
                    <a:pt x="693468" y="436266"/>
                  </a:lnTo>
                  <a:lnTo>
                    <a:pt x="0" y="436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05346" y="427934"/>
              <a:ext cx="1100977" cy="423188"/>
            </a:xfrm>
            <a:custGeom>
              <a:avLst/>
              <a:gdLst/>
              <a:ahLst/>
              <a:cxnLst/>
              <a:rect l="l" t="t" r="r" b="b"/>
              <a:pathLst>
                <a:path w="1100977" h="423188">
                  <a:moveTo>
                    <a:pt x="0" y="0"/>
                  </a:moveTo>
                  <a:lnTo>
                    <a:pt x="1100978" y="0"/>
                  </a:lnTo>
                  <a:lnTo>
                    <a:pt x="1100978" y="423188"/>
                  </a:lnTo>
                  <a:lnTo>
                    <a:pt x="0" y="423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1784" y="318518"/>
              <a:ext cx="874173" cy="655630"/>
            </a:xfrm>
            <a:custGeom>
              <a:avLst/>
              <a:gdLst/>
              <a:ahLst/>
              <a:cxnLst/>
              <a:rect l="l" t="t" r="r" b="b"/>
              <a:pathLst>
                <a:path w="874173" h="655630">
                  <a:moveTo>
                    <a:pt x="0" y="0"/>
                  </a:moveTo>
                  <a:lnTo>
                    <a:pt x="874173" y="0"/>
                  </a:lnTo>
                  <a:lnTo>
                    <a:pt x="874173" y="655630"/>
                  </a:lnTo>
                  <a:lnTo>
                    <a:pt x="0" y="655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9544185" y="497992"/>
              <a:ext cx="973018" cy="299585"/>
            </a:xfrm>
            <a:custGeom>
              <a:avLst/>
              <a:gdLst/>
              <a:ahLst/>
              <a:cxnLst/>
              <a:rect l="l" t="t" r="r" b="b"/>
              <a:pathLst>
                <a:path w="973018" h="299585">
                  <a:moveTo>
                    <a:pt x="0" y="0"/>
                  </a:moveTo>
                  <a:lnTo>
                    <a:pt x="973018" y="0"/>
                  </a:lnTo>
                  <a:lnTo>
                    <a:pt x="973018" y="299585"/>
                  </a:lnTo>
                  <a:lnTo>
                    <a:pt x="0" y="29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669603" y="482132"/>
              <a:ext cx="1603884" cy="290704"/>
            </a:xfrm>
            <a:custGeom>
              <a:avLst/>
              <a:gdLst/>
              <a:ahLst/>
              <a:cxnLst/>
              <a:rect l="l" t="t" r="r" b="b"/>
              <a:pathLst>
                <a:path w="1603884" h="290704">
                  <a:moveTo>
                    <a:pt x="0" y="0"/>
                  </a:moveTo>
                  <a:lnTo>
                    <a:pt x="1603884" y="0"/>
                  </a:lnTo>
                  <a:lnTo>
                    <a:pt x="1603884" y="290704"/>
                  </a:lnTo>
                  <a:lnTo>
                    <a:pt x="0" y="290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99237" y="446709"/>
              <a:ext cx="988410" cy="314827"/>
            </a:xfrm>
            <a:custGeom>
              <a:avLst/>
              <a:gdLst/>
              <a:ahLst/>
              <a:cxnLst/>
              <a:rect l="l" t="t" r="r" b="b"/>
              <a:pathLst>
                <a:path w="988410" h="314827">
                  <a:moveTo>
                    <a:pt x="0" y="0"/>
                  </a:moveTo>
                  <a:lnTo>
                    <a:pt x="988409" y="0"/>
                  </a:lnTo>
                  <a:lnTo>
                    <a:pt x="988409" y="314827"/>
                  </a:lnTo>
                  <a:lnTo>
                    <a:pt x="0" y="314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359844" y="417469"/>
              <a:ext cx="1081303" cy="360434"/>
            </a:xfrm>
            <a:custGeom>
              <a:avLst/>
              <a:gdLst/>
              <a:ahLst/>
              <a:cxnLst/>
              <a:rect l="l" t="t" r="r" b="b"/>
              <a:pathLst>
                <a:path w="1081303" h="360434">
                  <a:moveTo>
                    <a:pt x="0" y="0"/>
                  </a:moveTo>
                  <a:lnTo>
                    <a:pt x="1081302" y="0"/>
                  </a:lnTo>
                  <a:lnTo>
                    <a:pt x="1081302" y="360435"/>
                  </a:lnTo>
                  <a:lnTo>
                    <a:pt x="0" y="36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6543809" y="330823"/>
              <a:ext cx="911366" cy="442013"/>
            </a:xfrm>
            <a:custGeom>
              <a:avLst/>
              <a:gdLst/>
              <a:ahLst/>
              <a:cxnLst/>
              <a:rect l="l" t="t" r="r" b="b"/>
              <a:pathLst>
                <a:path w="911366" h="442013">
                  <a:moveTo>
                    <a:pt x="0" y="0"/>
                  </a:moveTo>
                  <a:lnTo>
                    <a:pt x="911366" y="0"/>
                  </a:lnTo>
                  <a:lnTo>
                    <a:pt x="911366" y="442013"/>
                  </a:lnTo>
                  <a:lnTo>
                    <a:pt x="0" y="442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7531375" y="349964"/>
              <a:ext cx="1886823" cy="482520"/>
            </a:xfrm>
            <a:custGeom>
              <a:avLst/>
              <a:gdLst/>
              <a:ahLst/>
              <a:cxnLst/>
              <a:rect l="l" t="t" r="r" b="b"/>
              <a:pathLst>
                <a:path w="1886823" h="482520">
                  <a:moveTo>
                    <a:pt x="0" y="0"/>
                  </a:moveTo>
                  <a:lnTo>
                    <a:pt x="1886824" y="0"/>
                  </a:lnTo>
                  <a:lnTo>
                    <a:pt x="1886824" y="482520"/>
                  </a:lnTo>
                  <a:lnTo>
                    <a:pt x="0" y="4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933" r="-11317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9430899" y="334890"/>
              <a:ext cx="3996523" cy="449609"/>
            </a:xfrm>
            <a:custGeom>
              <a:avLst/>
              <a:gdLst/>
              <a:ahLst/>
              <a:cxnLst/>
              <a:rect l="l" t="t" r="r" b="b"/>
              <a:pathLst>
                <a:path w="3996523" h="449609">
                  <a:moveTo>
                    <a:pt x="0" y="0"/>
                  </a:moveTo>
                  <a:lnTo>
                    <a:pt x="3996523" y="0"/>
                  </a:lnTo>
                  <a:lnTo>
                    <a:pt x="3996523" y="449609"/>
                  </a:lnTo>
                  <a:lnTo>
                    <a:pt x="0" y="449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3568667" y="228564"/>
              <a:ext cx="581829" cy="569013"/>
            </a:xfrm>
            <a:custGeom>
              <a:avLst/>
              <a:gdLst/>
              <a:ahLst/>
              <a:cxnLst/>
              <a:rect l="l" t="t" r="r" b="b"/>
              <a:pathLst>
                <a:path w="581829" h="569013">
                  <a:moveTo>
                    <a:pt x="0" y="0"/>
                  </a:moveTo>
                  <a:lnTo>
                    <a:pt x="581829" y="0"/>
                  </a:lnTo>
                  <a:lnTo>
                    <a:pt x="581829" y="569013"/>
                  </a:lnTo>
                  <a:lnTo>
                    <a:pt x="0" y="569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532287" y="456737"/>
              <a:ext cx="1192827" cy="316099"/>
            </a:xfrm>
            <a:custGeom>
              <a:avLst/>
              <a:gdLst/>
              <a:ahLst/>
              <a:cxnLst/>
              <a:rect l="l" t="t" r="r" b="b"/>
              <a:pathLst>
                <a:path w="1192827" h="316099">
                  <a:moveTo>
                    <a:pt x="0" y="0"/>
                  </a:moveTo>
                  <a:lnTo>
                    <a:pt x="1192827" y="0"/>
                  </a:lnTo>
                  <a:lnTo>
                    <a:pt x="1192827" y="316099"/>
                  </a:lnTo>
                  <a:lnTo>
                    <a:pt x="0" y="31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002662" y="380320"/>
              <a:ext cx="1287147" cy="421808"/>
            </a:xfrm>
            <a:custGeom>
              <a:avLst/>
              <a:gdLst/>
              <a:ahLst/>
              <a:cxnLst/>
              <a:rect l="l" t="t" r="r" b="b"/>
              <a:pathLst>
                <a:path w="1287147" h="421808">
                  <a:moveTo>
                    <a:pt x="0" y="0"/>
                  </a:moveTo>
                  <a:lnTo>
                    <a:pt x="1287147" y="0"/>
                  </a:lnTo>
                  <a:lnTo>
                    <a:pt x="1287147" y="421808"/>
                  </a:lnTo>
                  <a:lnTo>
                    <a:pt x="0" y="421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8278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1784" y="4368"/>
              <a:ext cx="4799316" cy="24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20"/>
                </a:lnSpc>
              </a:pPr>
              <a:r>
                <a:rPr lang="en-US" sz="1000">
                  <a:solidFill>
                    <a:srgbClr val="141414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Realização: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544185" y="26593"/>
              <a:ext cx="3382252" cy="251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2"/>
                </a:lnSpc>
              </a:pPr>
              <a:r>
                <a:rPr lang="en-US" sz="1100">
                  <a:solidFill>
                    <a:srgbClr val="141414"/>
                  </a:solidFill>
                  <a:latin typeface="Open Sans Hebrew"/>
                  <a:ea typeface="Open Sans Hebrew"/>
                  <a:cs typeface="Open Sans Hebrew"/>
                  <a:sym typeface="Open Sans Hebrew"/>
                </a:rPr>
                <a:t>Apoio: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92326FA8-4144-4C52-E08A-50423606D5B9}"/>
              </a:ext>
            </a:extLst>
          </p:cNvPr>
          <p:cNvSpPr txBox="1"/>
          <p:nvPr/>
        </p:nvSpPr>
        <p:spPr>
          <a:xfrm>
            <a:off x="284278" y="-171450"/>
            <a:ext cx="398292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pt-BR" sz="9200" dirty="0">
                <a:solidFill>
                  <a:srgbClr val="03287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393" y="1524000"/>
            <a:ext cx="16544907" cy="361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NÃO </a:t>
            </a: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TEMOS UM LIMITE PARA O NÚMERO DE SLIDES DE APRESENTAÇÃO.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É IMPORTANTE QUE SUA APRESENTAÇÃO CONTEMPLE TODOS AS SEÇÕES DO TRABALHO (REFERÊNCIAL TEÓRICO, METODOLOGIA, RESULTADOS E DISCUSSÃO, CONSIDERAÇÕES FINAIS E REFERÊNCIAS)</a:t>
            </a:r>
          </a:p>
        </p:txBody>
      </p:sp>
      <p:sp>
        <p:nvSpPr>
          <p:cNvPr id="3" name="Freeform 3"/>
          <p:cNvSpPr/>
          <p:nvPr/>
        </p:nvSpPr>
        <p:spPr>
          <a:xfrm>
            <a:off x="15985329" y="-218683"/>
            <a:ext cx="5507805" cy="6838857"/>
          </a:xfrm>
          <a:custGeom>
            <a:avLst/>
            <a:gdLst/>
            <a:ahLst/>
            <a:cxnLst/>
            <a:rect l="l" t="t" r="r" b="b"/>
            <a:pathLst>
              <a:path w="5507805" h="6838857">
                <a:moveTo>
                  <a:pt x="0" y="0"/>
                </a:moveTo>
                <a:lnTo>
                  <a:pt x="5507804" y="0"/>
                </a:lnTo>
                <a:lnTo>
                  <a:pt x="5507804" y="6838857"/>
                </a:lnTo>
                <a:lnTo>
                  <a:pt x="0" y="683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48107" y="5568580"/>
            <a:ext cx="14870948" cy="36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PARA CRIAR MAIS PÁGINAS, BASTA DUPLICAR A PÁGINA DO SLIDE. 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 APRESENTAÇÃO PODE CONTER GRÁFICOS, TABELAS E IMAGENS.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AS LOGOS CONTIDAS NO RODAPÉ DO SLIDE</a:t>
            </a:r>
            <a:r>
              <a:rPr lang="en-US" sz="3999">
                <a:solidFill>
                  <a:srgbClr val="000000"/>
                </a:solidFill>
                <a:latin typeface="Hagrid Text Thin"/>
                <a:ea typeface="Hagrid Text Thin"/>
                <a:cs typeface="Hagrid Text Thin"/>
                <a:sym typeface="Hagrid Text Thin"/>
              </a:rPr>
              <a:t> </a:t>
            </a:r>
            <a:r>
              <a:rPr lang="en-US" sz="3999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NÃO PODEM </a:t>
            </a:r>
            <a:r>
              <a:rPr lang="en-US" sz="3999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SER REMOVIDAS</a:t>
            </a:r>
          </a:p>
        </p:txBody>
      </p:sp>
      <p:sp>
        <p:nvSpPr>
          <p:cNvPr id="5" name="Freeform 5"/>
          <p:cNvSpPr/>
          <p:nvPr/>
        </p:nvSpPr>
        <p:spPr>
          <a:xfrm>
            <a:off x="-2966905" y="3740025"/>
            <a:ext cx="5272731" cy="6546975"/>
          </a:xfrm>
          <a:custGeom>
            <a:avLst/>
            <a:gdLst/>
            <a:ahLst/>
            <a:cxnLst/>
            <a:rect l="l" t="t" r="r" b="b"/>
            <a:pathLst>
              <a:path w="5272731" h="6546975">
                <a:moveTo>
                  <a:pt x="0" y="0"/>
                </a:moveTo>
                <a:lnTo>
                  <a:pt x="5272731" y="0"/>
                </a:lnTo>
                <a:lnTo>
                  <a:pt x="5272731" y="6546975"/>
                </a:lnTo>
                <a:lnTo>
                  <a:pt x="0" y="654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284278" y="-171450"/>
            <a:ext cx="398292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pt-BR" sz="9200" dirty="0">
                <a:solidFill>
                  <a:srgbClr val="03287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9641735"/>
            <a:ext cx="18288000" cy="3293316"/>
            <a:chOff x="0" y="0"/>
            <a:chExt cx="24384000" cy="439108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4391088"/>
              <a:chOff x="0" y="0"/>
              <a:chExt cx="4816593" cy="8673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867375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867375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67375"/>
                    </a:lnTo>
                    <a:lnTo>
                      <a:pt x="0" y="8673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16593" cy="905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3363846" y="365862"/>
              <a:ext cx="693468" cy="436266"/>
            </a:xfrm>
            <a:custGeom>
              <a:avLst/>
              <a:gdLst/>
              <a:ahLst/>
              <a:cxnLst/>
              <a:rect l="l" t="t" r="r" b="b"/>
              <a:pathLst>
                <a:path w="693468" h="436266">
                  <a:moveTo>
                    <a:pt x="0" y="0"/>
                  </a:moveTo>
                  <a:lnTo>
                    <a:pt x="693468" y="0"/>
                  </a:lnTo>
                  <a:lnTo>
                    <a:pt x="693468" y="436266"/>
                  </a:lnTo>
                  <a:lnTo>
                    <a:pt x="0" y="436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05346" y="427934"/>
              <a:ext cx="1100977" cy="423188"/>
            </a:xfrm>
            <a:custGeom>
              <a:avLst/>
              <a:gdLst/>
              <a:ahLst/>
              <a:cxnLst/>
              <a:rect l="l" t="t" r="r" b="b"/>
              <a:pathLst>
                <a:path w="1100977" h="423188">
                  <a:moveTo>
                    <a:pt x="0" y="0"/>
                  </a:moveTo>
                  <a:lnTo>
                    <a:pt x="1100978" y="0"/>
                  </a:lnTo>
                  <a:lnTo>
                    <a:pt x="1100978" y="423188"/>
                  </a:lnTo>
                  <a:lnTo>
                    <a:pt x="0" y="423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1784" y="318518"/>
              <a:ext cx="874173" cy="655630"/>
            </a:xfrm>
            <a:custGeom>
              <a:avLst/>
              <a:gdLst/>
              <a:ahLst/>
              <a:cxnLst/>
              <a:rect l="l" t="t" r="r" b="b"/>
              <a:pathLst>
                <a:path w="874173" h="655630">
                  <a:moveTo>
                    <a:pt x="0" y="0"/>
                  </a:moveTo>
                  <a:lnTo>
                    <a:pt x="874173" y="0"/>
                  </a:lnTo>
                  <a:lnTo>
                    <a:pt x="874173" y="655630"/>
                  </a:lnTo>
                  <a:lnTo>
                    <a:pt x="0" y="655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9544185" y="497992"/>
              <a:ext cx="973018" cy="299585"/>
            </a:xfrm>
            <a:custGeom>
              <a:avLst/>
              <a:gdLst/>
              <a:ahLst/>
              <a:cxnLst/>
              <a:rect l="l" t="t" r="r" b="b"/>
              <a:pathLst>
                <a:path w="973018" h="299585">
                  <a:moveTo>
                    <a:pt x="0" y="0"/>
                  </a:moveTo>
                  <a:lnTo>
                    <a:pt x="973018" y="0"/>
                  </a:lnTo>
                  <a:lnTo>
                    <a:pt x="973018" y="299585"/>
                  </a:lnTo>
                  <a:lnTo>
                    <a:pt x="0" y="299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669603" y="482132"/>
              <a:ext cx="1603884" cy="290704"/>
            </a:xfrm>
            <a:custGeom>
              <a:avLst/>
              <a:gdLst/>
              <a:ahLst/>
              <a:cxnLst/>
              <a:rect l="l" t="t" r="r" b="b"/>
              <a:pathLst>
                <a:path w="1603884" h="290704">
                  <a:moveTo>
                    <a:pt x="0" y="0"/>
                  </a:moveTo>
                  <a:lnTo>
                    <a:pt x="1603884" y="0"/>
                  </a:lnTo>
                  <a:lnTo>
                    <a:pt x="1603884" y="290704"/>
                  </a:lnTo>
                  <a:lnTo>
                    <a:pt x="0" y="290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99237" y="446709"/>
              <a:ext cx="988410" cy="314827"/>
            </a:xfrm>
            <a:custGeom>
              <a:avLst/>
              <a:gdLst/>
              <a:ahLst/>
              <a:cxnLst/>
              <a:rect l="l" t="t" r="r" b="b"/>
              <a:pathLst>
                <a:path w="988410" h="314827">
                  <a:moveTo>
                    <a:pt x="0" y="0"/>
                  </a:moveTo>
                  <a:lnTo>
                    <a:pt x="988409" y="0"/>
                  </a:lnTo>
                  <a:lnTo>
                    <a:pt x="988409" y="314827"/>
                  </a:lnTo>
                  <a:lnTo>
                    <a:pt x="0" y="314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359844" y="417469"/>
              <a:ext cx="1081303" cy="360434"/>
            </a:xfrm>
            <a:custGeom>
              <a:avLst/>
              <a:gdLst/>
              <a:ahLst/>
              <a:cxnLst/>
              <a:rect l="l" t="t" r="r" b="b"/>
              <a:pathLst>
                <a:path w="1081303" h="360434">
                  <a:moveTo>
                    <a:pt x="0" y="0"/>
                  </a:moveTo>
                  <a:lnTo>
                    <a:pt x="1081302" y="0"/>
                  </a:lnTo>
                  <a:lnTo>
                    <a:pt x="1081302" y="360435"/>
                  </a:lnTo>
                  <a:lnTo>
                    <a:pt x="0" y="36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6543809" y="330823"/>
              <a:ext cx="911366" cy="442013"/>
            </a:xfrm>
            <a:custGeom>
              <a:avLst/>
              <a:gdLst/>
              <a:ahLst/>
              <a:cxnLst/>
              <a:rect l="l" t="t" r="r" b="b"/>
              <a:pathLst>
                <a:path w="911366" h="442013">
                  <a:moveTo>
                    <a:pt x="0" y="0"/>
                  </a:moveTo>
                  <a:lnTo>
                    <a:pt x="911366" y="0"/>
                  </a:lnTo>
                  <a:lnTo>
                    <a:pt x="911366" y="442013"/>
                  </a:lnTo>
                  <a:lnTo>
                    <a:pt x="0" y="442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7531375" y="349964"/>
              <a:ext cx="1886823" cy="482520"/>
            </a:xfrm>
            <a:custGeom>
              <a:avLst/>
              <a:gdLst/>
              <a:ahLst/>
              <a:cxnLst/>
              <a:rect l="l" t="t" r="r" b="b"/>
              <a:pathLst>
                <a:path w="1886823" h="482520">
                  <a:moveTo>
                    <a:pt x="0" y="0"/>
                  </a:moveTo>
                  <a:lnTo>
                    <a:pt x="1886824" y="0"/>
                  </a:lnTo>
                  <a:lnTo>
                    <a:pt x="1886824" y="482520"/>
                  </a:lnTo>
                  <a:lnTo>
                    <a:pt x="0" y="4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933" r="-11317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9430899" y="334890"/>
              <a:ext cx="3996523" cy="449609"/>
            </a:xfrm>
            <a:custGeom>
              <a:avLst/>
              <a:gdLst/>
              <a:ahLst/>
              <a:cxnLst/>
              <a:rect l="l" t="t" r="r" b="b"/>
              <a:pathLst>
                <a:path w="3996523" h="449609">
                  <a:moveTo>
                    <a:pt x="0" y="0"/>
                  </a:moveTo>
                  <a:lnTo>
                    <a:pt x="3996523" y="0"/>
                  </a:lnTo>
                  <a:lnTo>
                    <a:pt x="3996523" y="449609"/>
                  </a:lnTo>
                  <a:lnTo>
                    <a:pt x="0" y="449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3568667" y="228564"/>
              <a:ext cx="581829" cy="569013"/>
            </a:xfrm>
            <a:custGeom>
              <a:avLst/>
              <a:gdLst/>
              <a:ahLst/>
              <a:cxnLst/>
              <a:rect l="l" t="t" r="r" b="b"/>
              <a:pathLst>
                <a:path w="581829" h="569013">
                  <a:moveTo>
                    <a:pt x="0" y="0"/>
                  </a:moveTo>
                  <a:lnTo>
                    <a:pt x="581829" y="0"/>
                  </a:lnTo>
                  <a:lnTo>
                    <a:pt x="581829" y="569013"/>
                  </a:lnTo>
                  <a:lnTo>
                    <a:pt x="0" y="569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532287" y="456737"/>
              <a:ext cx="1192827" cy="316099"/>
            </a:xfrm>
            <a:custGeom>
              <a:avLst/>
              <a:gdLst/>
              <a:ahLst/>
              <a:cxnLst/>
              <a:rect l="l" t="t" r="r" b="b"/>
              <a:pathLst>
                <a:path w="1192827" h="316099">
                  <a:moveTo>
                    <a:pt x="0" y="0"/>
                  </a:moveTo>
                  <a:lnTo>
                    <a:pt x="1192827" y="0"/>
                  </a:lnTo>
                  <a:lnTo>
                    <a:pt x="1192827" y="316099"/>
                  </a:lnTo>
                  <a:lnTo>
                    <a:pt x="0" y="31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002662" y="380320"/>
              <a:ext cx="1287147" cy="421808"/>
            </a:xfrm>
            <a:custGeom>
              <a:avLst/>
              <a:gdLst/>
              <a:ahLst/>
              <a:cxnLst/>
              <a:rect l="l" t="t" r="r" b="b"/>
              <a:pathLst>
                <a:path w="1287147" h="421808">
                  <a:moveTo>
                    <a:pt x="0" y="0"/>
                  </a:moveTo>
                  <a:lnTo>
                    <a:pt x="1287147" y="0"/>
                  </a:lnTo>
                  <a:lnTo>
                    <a:pt x="1287147" y="421808"/>
                  </a:lnTo>
                  <a:lnTo>
                    <a:pt x="0" y="421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8278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1784" y="4368"/>
              <a:ext cx="4799316" cy="24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20"/>
                </a:lnSpc>
              </a:pPr>
              <a:r>
                <a:rPr lang="en-US" sz="1000">
                  <a:solidFill>
                    <a:srgbClr val="141414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Realização: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544185" y="26593"/>
              <a:ext cx="3382252" cy="251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2"/>
                </a:lnSpc>
              </a:pPr>
              <a:r>
                <a:rPr lang="en-US" sz="1100">
                  <a:solidFill>
                    <a:srgbClr val="141414"/>
                  </a:solidFill>
                  <a:latin typeface="Open Sans Hebrew"/>
                  <a:ea typeface="Open Sans Hebrew"/>
                  <a:cs typeface="Open Sans Hebrew"/>
                  <a:sym typeface="Open Sans Hebrew"/>
                </a:rPr>
                <a:t>Apoio: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315</Words>
  <Application>Microsoft Office PowerPoint</Application>
  <PresentationFormat>Personalizar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Open Sans Bold</vt:lpstr>
      <vt:lpstr>Hagrid Text Thin</vt:lpstr>
      <vt:lpstr>Hagrid Text</vt:lpstr>
      <vt:lpstr>Open Sans Hebrew</vt:lpstr>
      <vt:lpstr>Arial</vt:lpstr>
      <vt:lpstr>Calibri</vt:lpstr>
      <vt:lpstr>Hagrid Text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 oral XVI ENPEG</dc:title>
  <dc:creator>Maria Eduarda Andrade de Faria</dc:creator>
  <cp:lastModifiedBy>Maria Eduarda Andrade de Faria</cp:lastModifiedBy>
  <cp:revision>3</cp:revision>
  <dcterms:created xsi:type="dcterms:W3CDTF">2006-08-16T00:00:00Z</dcterms:created>
  <dcterms:modified xsi:type="dcterms:W3CDTF">2024-08-08T17:40:30Z</dcterms:modified>
  <dc:identifier>DAGLPNkThbw</dc:identifier>
</cp:coreProperties>
</file>